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napToGrid="0">
      <p:cViewPr>
        <p:scale>
          <a:sx n="70" d="100"/>
          <a:sy n="70" d="100"/>
        </p:scale>
        <p:origin x="-390" y="-210"/>
      </p:cViewPr>
      <p:guideLst>
        <p:guide orient="horz" pos="915"/>
        <p:guide orient="horz" pos="5670"/>
        <p:guide pos="915"/>
        <p:guide pos="76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200150" y="685800"/>
            <a:ext cx="44577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71EEA11-CD63-444B-A242-C4F2D140A587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841732-1FA7-4D1A-AEA8-B30833A92433}" type="slidenum">
              <a:rPr lang="en-US" altLang="ja-JP" smtClean="0">
                <a:latin typeface="Arial" pitchFamily="34" charset="0"/>
              </a:rPr>
              <a:pPr/>
              <a:t>1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7"/>
          <p:cNvGrpSpPr>
            <a:grpSpLocks/>
          </p:cNvGrpSpPr>
          <p:nvPr userDrawn="1"/>
        </p:nvGrpSpPr>
        <p:grpSpPr bwMode="auto">
          <a:xfrm>
            <a:off x="1079500" y="1079500"/>
            <a:ext cx="11414125" cy="8281988"/>
            <a:chOff x="680" y="680"/>
            <a:chExt cx="7190" cy="5217"/>
          </a:xfrm>
        </p:grpSpPr>
        <p:sp>
          <p:nvSpPr>
            <p:cNvPr id="1037" name="Line 22"/>
            <p:cNvSpPr>
              <a:spLocks noChangeShapeType="1"/>
            </p:cNvSpPr>
            <p:nvPr userDrawn="1"/>
          </p:nvSpPr>
          <p:spPr bwMode="auto">
            <a:xfrm>
              <a:off x="680" y="838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3"/>
            <p:cNvSpPr>
              <a:spLocks noChangeShapeType="1"/>
            </p:cNvSpPr>
            <p:nvPr userDrawn="1"/>
          </p:nvSpPr>
          <p:spPr bwMode="auto">
            <a:xfrm>
              <a:off x="680" y="906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4"/>
            <p:cNvSpPr>
              <a:spLocks noChangeShapeType="1"/>
            </p:cNvSpPr>
            <p:nvPr userDrawn="1"/>
          </p:nvSpPr>
          <p:spPr bwMode="auto">
            <a:xfrm>
              <a:off x="680" y="3287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5"/>
            <p:cNvSpPr>
              <a:spLocks noChangeShapeType="1"/>
            </p:cNvSpPr>
            <p:nvPr userDrawn="1"/>
          </p:nvSpPr>
          <p:spPr bwMode="auto">
            <a:xfrm>
              <a:off x="680" y="5667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6"/>
            <p:cNvSpPr>
              <a:spLocks noChangeShapeType="1"/>
            </p:cNvSpPr>
            <p:nvPr userDrawn="1"/>
          </p:nvSpPr>
          <p:spPr bwMode="auto">
            <a:xfrm>
              <a:off x="680" y="5735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7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28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29"/>
            <p:cNvSpPr>
              <a:spLocks noChangeShapeType="1"/>
            </p:cNvSpPr>
            <p:nvPr userDrawn="1"/>
          </p:nvSpPr>
          <p:spPr bwMode="auto">
            <a:xfrm>
              <a:off x="4273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0"/>
            <p:cNvSpPr>
              <a:spLocks noChangeShapeType="1"/>
            </p:cNvSpPr>
            <p:nvPr userDrawn="1"/>
          </p:nvSpPr>
          <p:spPr bwMode="auto">
            <a:xfrm>
              <a:off x="7639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1"/>
            <p:cNvSpPr>
              <a:spLocks noChangeShapeType="1"/>
            </p:cNvSpPr>
            <p:nvPr userDrawn="1"/>
          </p:nvSpPr>
          <p:spPr bwMode="auto">
            <a:xfrm>
              <a:off x="7707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2"/>
            <p:cNvSpPr>
              <a:spLocks noChangeArrowheads="1"/>
            </p:cNvSpPr>
            <p:nvPr userDrawn="1"/>
          </p:nvSpPr>
          <p:spPr bwMode="auto">
            <a:xfrm>
              <a:off x="838" y="838"/>
              <a:ext cx="6870" cy="489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50" name="Text Box 26"/>
          <p:cNvSpPr txBox="1">
            <a:spLocks noChangeArrowheads="1"/>
          </p:cNvSpPr>
          <p:nvPr userDrawn="1"/>
        </p:nvSpPr>
        <p:spPr bwMode="auto">
          <a:xfrm>
            <a:off x="8605838" y="9631363"/>
            <a:ext cx="1441450" cy="6270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696913">
              <a:spcBef>
                <a:spcPct val="50000"/>
              </a:spcBef>
            </a:pPr>
            <a:r>
              <a:rPr lang="ja-JP" altLang="en-US" sz="800">
                <a:latin typeface="ＭＳ Ｐゴシック" pitchFamily="50" charset="-128"/>
              </a:rPr>
              <a:t>このドキュメントのサイズは</a:t>
            </a:r>
          </a:p>
          <a:p>
            <a:pPr defTabSz="696913">
              <a:spcBef>
                <a:spcPct val="50000"/>
              </a:spcBef>
            </a:pPr>
            <a:r>
              <a:rPr lang="ja-JP" altLang="en-US" sz="1000" b="1">
                <a:solidFill>
                  <a:srgbClr val="FF0000"/>
                </a:solidFill>
                <a:latin typeface="ＭＳ Ｐゴシック" pitchFamily="50" charset="-128"/>
              </a:rPr>
              <a:t>幅</a:t>
            </a:r>
            <a:r>
              <a:rPr lang="en-US" altLang="ja-JP" sz="1000" b="1">
                <a:solidFill>
                  <a:srgbClr val="FF0000"/>
                </a:solidFill>
                <a:latin typeface="ＭＳ Ｐゴシック" pitchFamily="50" charset="-128"/>
              </a:rPr>
              <a:t>377</a:t>
            </a:r>
            <a:r>
              <a:rPr lang="ja-JP" altLang="en-US" sz="1000" b="1">
                <a:solidFill>
                  <a:srgbClr val="FF0000"/>
                </a:solidFill>
                <a:latin typeface="ＭＳ Ｐゴシック" pitchFamily="50" charset="-128"/>
              </a:rPr>
              <a:t>ｍｍ</a:t>
            </a:r>
            <a:r>
              <a:rPr lang="en-US" altLang="ja-JP" sz="1000" b="1">
                <a:solidFill>
                  <a:srgbClr val="FF0000"/>
                </a:solidFill>
                <a:latin typeface="ＭＳ Ｐゴシック" pitchFamily="50" charset="-128"/>
              </a:rPr>
              <a:t>×</a:t>
            </a:r>
            <a:r>
              <a:rPr lang="ja-JP" altLang="en-US" sz="1000" b="1">
                <a:solidFill>
                  <a:srgbClr val="FF0000"/>
                </a:solidFill>
                <a:latin typeface="ＭＳ Ｐゴシック" pitchFamily="50" charset="-128"/>
              </a:rPr>
              <a:t>高</a:t>
            </a:r>
            <a:r>
              <a:rPr lang="en-US" altLang="ja-JP" sz="1000" b="1">
                <a:solidFill>
                  <a:srgbClr val="FF0000"/>
                </a:solidFill>
                <a:latin typeface="ＭＳ Ｐゴシック" pitchFamily="50" charset="-128"/>
              </a:rPr>
              <a:t>290</a:t>
            </a:r>
            <a:r>
              <a:rPr lang="ja-JP" altLang="en-US" sz="1000" b="1">
                <a:solidFill>
                  <a:srgbClr val="FF0000"/>
                </a:solidFill>
                <a:latin typeface="ＭＳ Ｐゴシック" pitchFamily="50" charset="-128"/>
              </a:rPr>
              <a:t>ｍｍ</a:t>
            </a:r>
          </a:p>
          <a:p>
            <a:pPr defTabSz="696913">
              <a:spcBef>
                <a:spcPct val="50000"/>
              </a:spcBef>
            </a:pPr>
            <a:r>
              <a:rPr lang="ja-JP" altLang="en-US" sz="800">
                <a:latin typeface="ＭＳ Ｐゴシック" pitchFamily="50" charset="-128"/>
              </a:rPr>
              <a:t>になります。</a:t>
            </a:r>
          </a:p>
        </p:txBody>
      </p:sp>
      <p:sp>
        <p:nvSpPr>
          <p:cNvPr id="20" name="Text Box 27"/>
          <p:cNvSpPr txBox="1">
            <a:spLocks noChangeArrowheads="1"/>
          </p:cNvSpPr>
          <p:nvPr userDrawn="1"/>
        </p:nvSpPr>
        <p:spPr bwMode="auto">
          <a:xfrm>
            <a:off x="2387874" y="9299731"/>
            <a:ext cx="3711575" cy="1038225"/>
          </a:xfrm>
          <a:prstGeom prst="rect">
            <a:avLst/>
          </a:prstGeom>
          <a:solidFill>
            <a:srgbClr val="FDE9D9"/>
          </a:solidFill>
          <a:ln w="12700">
            <a:solidFill>
              <a:srgbClr val="00B050"/>
            </a:solidFill>
            <a:miter lim="800000"/>
            <a:headEnd/>
            <a:tailEnd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7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7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7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オーロラ印刷テンプレート使用時のご注意　　</a:t>
            </a:r>
            <a:r>
              <a:rPr kumimoji="1" lang="en-US" altLang="ja-JP" sz="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【</a:t>
            </a:r>
            <a:r>
              <a:rPr kumimoji="1" lang="ja-JP" altLang="en-US" sz="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必ずお読みください</a:t>
            </a:r>
            <a:r>
              <a:rPr kumimoji="1" lang="en-US" altLang="ja-JP" sz="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】</a:t>
            </a:r>
            <a:endParaRPr kumimoji="1" lang="en-US" altLang="ja-JP" sz="7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50" charset="-128"/>
              </a:rPr>
              <a:t>①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用紙サイズの変更、トンボの移動、変形などは絶対に行わない様お願いします。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②白フチ無しの印刷をご希望の場合は、「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塗りたしの端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」まで色や写真をのばして下さい。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③透過性、半透明、パターンなどの表現効果は変換が正常に出来ない場合があります。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④データ入稿される時は、必ず「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形式で保存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」した入稿データにして下さい。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⑤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形式保存する前には必ず添付の「</a:t>
            </a:r>
            <a:r>
              <a:rPr kumimoji="1" lang="en-US" altLang="ja-JP" sz="7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Powerpoint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-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入稿データについて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.</a:t>
            </a:r>
            <a:r>
              <a:rPr kumimoji="1" lang="en-US" altLang="ja-JP" sz="7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」を参照して下さい。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⑥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の書き出し方法は下記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URL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の弊社ホームページをご覧下さい。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https://www.aurora-print.com/ofide-ta.html</a:t>
            </a:r>
            <a:endParaRPr kumimoji="1" lang="en-US" altLang="ja-JP" sz="7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⑦PDF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作成後には、必ずこのドキュメントと同じサイズ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（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337</a:t>
            </a:r>
            <a:r>
              <a:rPr kumimoji="1" lang="ja-JP" altLang="en-US" sz="7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ｘ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290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）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かご確認お願いします。</a:t>
            </a:r>
          </a:p>
          <a:p>
            <a:pPr marL="0" marR="0" lvl="0" indent="0" algn="just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lvl="0" indent="0" algn="just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30" name="正方形/長方形 29"/>
          <p:cNvSpPr/>
          <p:nvPr userDrawn="1"/>
        </p:nvSpPr>
        <p:spPr>
          <a:xfrm>
            <a:off x="3857976" y="174845"/>
            <a:ext cx="4852610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ja-JP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Ａ</a:t>
            </a:r>
            <a:r>
              <a:rPr kumimoji="1" lang="en-US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4</a:t>
            </a:r>
            <a:r>
              <a:rPr kumimoji="1" lang="ja-JP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＿横＿表面（</a:t>
            </a:r>
            <a:r>
              <a:rPr kumimoji="1" lang="en-US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297</a:t>
            </a:r>
            <a:r>
              <a:rPr kumimoji="1" lang="ja-JP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×</a:t>
            </a:r>
            <a:r>
              <a:rPr kumimoji="1" lang="en-US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210</a:t>
            </a:r>
            <a:r>
              <a:rPr kumimoji="1" lang="ja-JP" altLang="ja-JP" sz="27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ｍｍ）</a:t>
            </a:r>
            <a:endParaRPr lang="ja-JP" altLang="en-US" dirty="0">
              <a:latin typeface="HGPｺﾞｼｯｸE" pitchFamily="50" charset="-128"/>
              <a:ea typeface="HGPｺﾞｼｯｸE" pitchFamily="50" charset="-128"/>
            </a:endParaRPr>
          </a:p>
        </p:txBody>
      </p:sp>
      <p:pic>
        <p:nvPicPr>
          <p:cNvPr id="31" name="図 30" descr="C:\Users\moto\Desktop\Word テンプレート\tonbo2.wmf"/>
          <p:cNvPicPr/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39620" y="523313"/>
            <a:ext cx="4704715" cy="156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図 31"/>
          <p:cNvPicPr/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65982" y="854739"/>
            <a:ext cx="304800" cy="437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図 32"/>
          <p:cNvPicPr/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91740" y="9167824"/>
            <a:ext cx="304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orora</dc:creator>
  <cp:lastModifiedBy>moto</cp:lastModifiedBy>
  <cp:revision>21</cp:revision>
  <dcterms:created xsi:type="dcterms:W3CDTF">2008-06-03T11:31:49Z</dcterms:created>
  <dcterms:modified xsi:type="dcterms:W3CDTF">2020-07-17T06:14:02Z</dcterms:modified>
</cp:coreProperties>
</file>