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napToGrid="0">
      <p:cViewPr varScale="1">
        <p:scale>
          <a:sx n="53" d="100"/>
          <a:sy n="53" d="100"/>
        </p:scale>
        <p:origin x="-1626" y="-96"/>
      </p:cViewPr>
      <p:guideLst>
        <p:guide orient="horz" pos="909"/>
        <p:guide orient="horz" pos="7647"/>
        <p:guide pos="907"/>
        <p:guide pos="5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109788" y="685800"/>
            <a:ext cx="26384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03AD075-476B-48CC-A16E-E3081AC7C17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472F51-E3FB-40DA-AC2F-5D4816F21BF1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 userDrawn="1"/>
        </p:nvSpPr>
        <p:spPr bwMode="auto">
          <a:xfrm>
            <a:off x="1079500" y="133032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"/>
          <p:cNvSpPr>
            <a:spLocks noChangeShapeType="1"/>
          </p:cNvSpPr>
          <p:nvPr userDrawn="1"/>
        </p:nvSpPr>
        <p:spPr bwMode="auto">
          <a:xfrm>
            <a:off x="1079500" y="143827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9"/>
          <p:cNvSpPr>
            <a:spLocks noChangeShapeType="1"/>
          </p:cNvSpPr>
          <p:nvPr userDrawn="1"/>
        </p:nvSpPr>
        <p:spPr bwMode="auto">
          <a:xfrm>
            <a:off x="1079500" y="6783388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1079500" y="12126913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11"/>
          <p:cNvSpPr>
            <a:spLocks noChangeShapeType="1"/>
          </p:cNvSpPr>
          <p:nvPr userDrawn="1"/>
        </p:nvSpPr>
        <p:spPr bwMode="auto">
          <a:xfrm>
            <a:off x="1079500" y="12234863"/>
            <a:ext cx="82772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133032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13"/>
          <p:cNvSpPr>
            <a:spLocks noChangeShapeType="1"/>
          </p:cNvSpPr>
          <p:nvPr userDrawn="1"/>
        </p:nvSpPr>
        <p:spPr bwMode="auto">
          <a:xfrm>
            <a:off x="143827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14"/>
          <p:cNvSpPr>
            <a:spLocks noChangeShapeType="1"/>
          </p:cNvSpPr>
          <p:nvPr userDrawn="1"/>
        </p:nvSpPr>
        <p:spPr bwMode="auto">
          <a:xfrm>
            <a:off x="52181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899636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16"/>
          <p:cNvSpPr>
            <a:spLocks noChangeShapeType="1"/>
          </p:cNvSpPr>
          <p:nvPr userDrawn="1"/>
        </p:nvSpPr>
        <p:spPr bwMode="auto">
          <a:xfrm>
            <a:off x="91043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7"/>
          <p:cNvSpPr>
            <a:spLocks noChangeArrowheads="1"/>
          </p:cNvSpPr>
          <p:nvPr userDrawn="1"/>
        </p:nvSpPr>
        <p:spPr bwMode="auto">
          <a:xfrm>
            <a:off x="1338263" y="1330325"/>
            <a:ext cx="7773987" cy="109061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49" name="Text Box 25"/>
          <p:cNvSpPr txBox="1">
            <a:spLocks noChangeArrowheads="1"/>
          </p:cNvSpPr>
          <p:nvPr userDrawn="1"/>
        </p:nvSpPr>
        <p:spPr bwMode="auto">
          <a:xfrm>
            <a:off x="7209896" y="12678305"/>
            <a:ext cx="1441450" cy="6270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このドキュメントのサイズは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幅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290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×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高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377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になります。</a:t>
            </a:r>
          </a:p>
        </p:txBody>
      </p:sp>
      <p:sp>
        <p:nvSpPr>
          <p:cNvPr id="19" name="Text Box 27"/>
          <p:cNvSpPr txBox="1">
            <a:spLocks noChangeArrowheads="1"/>
          </p:cNvSpPr>
          <p:nvPr userDrawn="1"/>
        </p:nvSpPr>
        <p:spPr bwMode="auto">
          <a:xfrm>
            <a:off x="1236407" y="12501034"/>
            <a:ext cx="3711575" cy="1038225"/>
          </a:xfrm>
          <a:prstGeom prst="rect">
            <a:avLst/>
          </a:prstGeom>
          <a:solidFill>
            <a:srgbClr val="FDE9D9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オーロラ印刷テンプレート使用時のご注意　　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【</a:t>
            </a: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必ずお読みください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】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50" charset="-128"/>
              </a:rPr>
              <a:t>①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用紙サイズの変更、トンボの移動、変形などは絶対に行わない様お願いします。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②白フチ無しの印刷をご希望の場合は、「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塗りたしの端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」まで色や写真をのばして下さい。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③透過性、半透明、パターンなどの表現効果は変換が正常に出来ない場合があります。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④データ入稿される時は、必ず「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形式で保存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」した入稿データにして下さい。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⑤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形式保存する前には必ず添付の「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Powerpoint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-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入稿データについて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」を参照して下さい。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⑥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の書き出し方法は下記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URL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の弊社ホームページをご覧下さい。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https://www.aurora-print.com/ofide-ta.html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⑦PDF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作成後には、必ずこのドキュメントと同じサイズ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（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290</a:t>
            </a:r>
            <a:r>
              <a:rPr kumimoji="1" lang="ja-JP" altLang="en-US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377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）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かご確認お願いします。</a:t>
            </a: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2783417" y="28575"/>
            <a:ext cx="50122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Ａ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4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＿縦＿表面（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210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×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297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ｍｍ）</a:t>
            </a:r>
            <a:endParaRPr kumimoji="1" lang="ja-JP" altLang="en-US" dirty="0">
              <a:latin typeface="HGPｺﾞｼｯｸE" pitchFamily="50" charset="-128"/>
              <a:ea typeface="HGPｺﾞｼｯｸE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5161" y="844337"/>
            <a:ext cx="304800" cy="4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図 21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5163" y="12299421"/>
            <a:ext cx="304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図 22" descr="C:\Users\moto\Desktop\Word テンプレート\tonbo2.wmf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6044" y="523452"/>
            <a:ext cx="4704715" cy="156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50938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orora</dc:creator>
  <cp:lastModifiedBy>moto</cp:lastModifiedBy>
  <cp:revision>21</cp:revision>
  <dcterms:created xsi:type="dcterms:W3CDTF">2008-06-03T11:31:49Z</dcterms:created>
  <dcterms:modified xsi:type="dcterms:W3CDTF">2020-07-17T06:22:35Z</dcterms:modified>
</cp:coreProperties>
</file>