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napToGrid="0">
      <p:cViewPr>
        <p:scale>
          <a:sx n="70" d="100"/>
          <a:sy n="70" d="100"/>
        </p:scale>
        <p:origin x="-390" y="-210"/>
      </p:cViewPr>
      <p:guideLst>
        <p:guide orient="horz" pos="915"/>
        <p:guide orient="horz" pos="5670"/>
        <p:guide pos="915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71EEA11-CD63-444B-A242-C4F2D140A58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841732-1FA7-4D1A-AEA8-B30833A92433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11414125" cy="8281988"/>
            <a:chOff x="680" y="680"/>
            <a:chExt cx="7190" cy="5217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328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4273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70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8605838" y="9631363"/>
            <a:ext cx="1441450" cy="627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377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290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20" name="Text Box 27"/>
          <p:cNvSpPr txBox="1">
            <a:spLocks noChangeArrowheads="1"/>
          </p:cNvSpPr>
          <p:nvPr userDrawn="1"/>
        </p:nvSpPr>
        <p:spPr bwMode="auto">
          <a:xfrm>
            <a:off x="2387874" y="9299731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337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290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 userDrawn="1"/>
        </p:nvSpPr>
        <p:spPr>
          <a:xfrm>
            <a:off x="3857976" y="174845"/>
            <a:ext cx="48958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Ａ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4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＿横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</a:t>
            </a:r>
            <a:r>
              <a:rPr kumimoji="1" lang="ja-JP" altLang="en-US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裏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面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（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297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×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210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ｍｍ）</a:t>
            </a:r>
            <a:endParaRPr lang="ja-JP" altLang="en-US" dirty="0">
              <a:latin typeface="HGPｺﾞｼｯｸE" pitchFamily="50" charset="-128"/>
              <a:ea typeface="HGPｺﾞｼｯｸE" pitchFamily="50" charset="-128"/>
            </a:endParaRPr>
          </a:p>
        </p:txBody>
      </p:sp>
      <p:pic>
        <p:nvPicPr>
          <p:cNvPr id="31" name="図 30" descr="C:\Users\moto\Desktop\Word テンプレート\tonbo2.wmf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39620" y="523313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図 31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5982" y="854739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図 32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91740" y="9167824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22</cp:revision>
  <dcterms:created xsi:type="dcterms:W3CDTF">2008-06-03T11:31:49Z</dcterms:created>
  <dcterms:modified xsi:type="dcterms:W3CDTF">2020-07-17T06:15:14Z</dcterms:modified>
</cp:coreProperties>
</file>