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626" y="-96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03AD075-476B-48CC-A16E-E3081AC7C17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472F51-E3FB-40DA-AC2F-5D4816F21BF1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8263" y="1330325"/>
            <a:ext cx="7773987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49" name="Text Box 25"/>
          <p:cNvSpPr txBox="1">
            <a:spLocks noChangeArrowheads="1"/>
          </p:cNvSpPr>
          <p:nvPr userDrawn="1"/>
        </p:nvSpPr>
        <p:spPr bwMode="auto">
          <a:xfrm>
            <a:off x="7209896" y="12678305"/>
            <a:ext cx="1441450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290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377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19" name="Text Box 27"/>
          <p:cNvSpPr txBox="1">
            <a:spLocks noChangeArrowheads="1"/>
          </p:cNvSpPr>
          <p:nvPr userDrawn="1"/>
        </p:nvSpPr>
        <p:spPr bwMode="auto">
          <a:xfrm>
            <a:off x="1236407" y="12501034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290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377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2783417" y="28575"/>
            <a:ext cx="50122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Ａ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4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＿縦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</a:t>
            </a:r>
            <a:r>
              <a:rPr kumimoji="1" lang="ja-JP" altLang="en-US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裏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面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210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297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ｍｍ）</a:t>
            </a:r>
            <a:endParaRPr kumimoji="1" lang="ja-JP" altLang="en-US" dirty="0">
              <a:latin typeface="HGPｺﾞｼｯｸE" pitchFamily="50" charset="-128"/>
              <a:ea typeface="HGPｺﾞｼｯｸE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5161" y="844337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図 2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5163" y="12299421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図 22" descr="C:\Users\moto\Desktop\Word テンプレート\tonbo2.wmf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6044" y="523452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22</cp:revision>
  <dcterms:created xsi:type="dcterms:W3CDTF">2008-06-03T11:31:49Z</dcterms:created>
  <dcterms:modified xsi:type="dcterms:W3CDTF">2020-07-17T06:23:36Z</dcterms:modified>
</cp:coreProperties>
</file>