
<file path=[Content_Types].xml><?xml version="1.0" encoding="utf-8"?>
<Types xmlns="http://schemas.openxmlformats.org/package/2006/content-types"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8" r:id="rId2"/>
  </p:sldIdLst>
  <p:sldSz cx="12133263" cy="9432925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sz="27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sz="27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sz="27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sz="27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685" autoAdjust="0"/>
    <p:restoredTop sz="94660"/>
  </p:normalViewPr>
  <p:slideViewPr>
    <p:cSldViewPr snapToGrid="0">
      <p:cViewPr>
        <p:scale>
          <a:sx n="80" d="100"/>
          <a:sy n="80" d="100"/>
        </p:scale>
        <p:origin x="-258" y="-84"/>
      </p:cViewPr>
      <p:guideLst>
        <p:guide orient="horz" pos="905"/>
        <p:guide orient="horz" pos="5038"/>
        <p:guide pos="910"/>
        <p:guide pos="673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23963" y="685800"/>
            <a:ext cx="4410075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2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 smtClean="0"/>
              <a:t>マスタ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2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fld id="{B7349BA0-6844-4173-A61D-FBEDB20A5FC8}" type="slidenum">
              <a:rPr lang="en-US" altLang="ja-JP"/>
              <a:pPr>
                <a:defRPr/>
              </a:pPr>
              <a:t>&lt;#&gt;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33B35A5-E022-4267-9244-6524C4529481}" type="slidenum">
              <a:rPr lang="en-US" altLang="ja-JP" smtClean="0">
                <a:latin typeface="Arial" pitchFamily="34" charset="0"/>
                <a:ea typeface="ＭＳ Ｐゴシック" pitchFamily="50" charset="-128"/>
              </a:rPr>
              <a:pPr/>
              <a:t>1</a:t>
            </a:fld>
            <a:endParaRPr lang="en-US" altLang="ja-JP" smtClean="0">
              <a:latin typeface="Arial" pitchFamily="34" charset="0"/>
              <a:ea typeface="ＭＳ Ｐゴシック" pitchFamily="50" charset="-128"/>
            </a:endParaRPr>
          </a:p>
        </p:txBody>
      </p:sp>
      <p:sp>
        <p:nvSpPr>
          <p:cNvPr id="30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ja-JP" altLang="ja-JP" smtClean="0">
              <a:latin typeface="Arial" pitchFamily="34" charset="0"/>
              <a:ea typeface="ＭＳ Ｐ明朝" pitchFamily="18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emf"/><Relationship Id="rId4" Type="http://schemas.openxmlformats.org/officeDocument/2006/relationships/image" Target="../media/image2.w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48"/>
          <p:cNvGrpSpPr>
            <a:grpSpLocks/>
          </p:cNvGrpSpPr>
          <p:nvPr userDrawn="1"/>
        </p:nvGrpSpPr>
        <p:grpSpPr bwMode="auto">
          <a:xfrm>
            <a:off x="1079500" y="1079500"/>
            <a:ext cx="9974263" cy="7273925"/>
            <a:chOff x="680" y="680"/>
            <a:chExt cx="6283" cy="4582"/>
          </a:xfrm>
        </p:grpSpPr>
        <p:sp>
          <p:nvSpPr>
            <p:cNvPr id="1037" name="Line 24"/>
            <p:cNvSpPr>
              <a:spLocks noChangeShapeType="1"/>
            </p:cNvSpPr>
            <p:nvPr userDrawn="1"/>
          </p:nvSpPr>
          <p:spPr bwMode="auto">
            <a:xfrm>
              <a:off x="680" y="838"/>
              <a:ext cx="6283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38" name="Line 25"/>
            <p:cNvSpPr>
              <a:spLocks noChangeShapeType="1"/>
            </p:cNvSpPr>
            <p:nvPr userDrawn="1"/>
          </p:nvSpPr>
          <p:spPr bwMode="auto">
            <a:xfrm>
              <a:off x="680" y="906"/>
              <a:ext cx="6283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39" name="Line 26"/>
            <p:cNvSpPr>
              <a:spLocks noChangeShapeType="1"/>
            </p:cNvSpPr>
            <p:nvPr userDrawn="1"/>
          </p:nvSpPr>
          <p:spPr bwMode="auto">
            <a:xfrm>
              <a:off x="680" y="2969"/>
              <a:ext cx="6283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0" name="Line 27"/>
            <p:cNvSpPr>
              <a:spLocks noChangeShapeType="1"/>
            </p:cNvSpPr>
            <p:nvPr userDrawn="1"/>
          </p:nvSpPr>
          <p:spPr bwMode="auto">
            <a:xfrm>
              <a:off x="680" y="5032"/>
              <a:ext cx="6283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1" name="Line 28"/>
            <p:cNvSpPr>
              <a:spLocks noChangeShapeType="1"/>
            </p:cNvSpPr>
            <p:nvPr userDrawn="1"/>
          </p:nvSpPr>
          <p:spPr bwMode="auto">
            <a:xfrm>
              <a:off x="680" y="5100"/>
              <a:ext cx="6283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2" name="Line 29"/>
            <p:cNvSpPr>
              <a:spLocks noChangeShapeType="1"/>
            </p:cNvSpPr>
            <p:nvPr userDrawn="1"/>
          </p:nvSpPr>
          <p:spPr bwMode="auto">
            <a:xfrm>
              <a:off x="838" y="680"/>
              <a:ext cx="0" cy="4582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3" name="Line 30"/>
            <p:cNvSpPr>
              <a:spLocks noChangeShapeType="1"/>
            </p:cNvSpPr>
            <p:nvPr userDrawn="1"/>
          </p:nvSpPr>
          <p:spPr bwMode="auto">
            <a:xfrm>
              <a:off x="906" y="680"/>
              <a:ext cx="0" cy="4582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4" name="Line 31"/>
            <p:cNvSpPr>
              <a:spLocks noChangeShapeType="1"/>
            </p:cNvSpPr>
            <p:nvPr userDrawn="1"/>
          </p:nvSpPr>
          <p:spPr bwMode="auto">
            <a:xfrm>
              <a:off x="3808" y="680"/>
              <a:ext cx="0" cy="4582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5" name="Line 32"/>
            <p:cNvSpPr>
              <a:spLocks noChangeShapeType="1"/>
            </p:cNvSpPr>
            <p:nvPr userDrawn="1"/>
          </p:nvSpPr>
          <p:spPr bwMode="auto">
            <a:xfrm>
              <a:off x="6732" y="680"/>
              <a:ext cx="0" cy="4582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6" name="Line 33"/>
            <p:cNvSpPr>
              <a:spLocks noChangeShapeType="1"/>
            </p:cNvSpPr>
            <p:nvPr userDrawn="1"/>
          </p:nvSpPr>
          <p:spPr bwMode="auto">
            <a:xfrm>
              <a:off x="6801" y="680"/>
              <a:ext cx="0" cy="4582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7" name="Rectangle 34"/>
            <p:cNvSpPr>
              <a:spLocks noChangeArrowheads="1"/>
            </p:cNvSpPr>
            <p:nvPr userDrawn="1"/>
          </p:nvSpPr>
          <p:spPr bwMode="auto">
            <a:xfrm>
              <a:off x="838" y="838"/>
              <a:ext cx="5963" cy="4262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kumimoji="1" sz="27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 sz="27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 sz="27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 sz="27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 sz="27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>
                <a:defRPr/>
              </a:pPr>
              <a:endParaRPr lang="ja-JP" altLang="en-US" smtClean="0"/>
            </a:p>
          </p:txBody>
        </p:sp>
      </p:grpSp>
      <p:sp>
        <p:nvSpPr>
          <p:cNvPr id="1050" name="Text Box 26"/>
          <p:cNvSpPr txBox="1">
            <a:spLocks noChangeArrowheads="1"/>
          </p:cNvSpPr>
          <p:nvPr userDrawn="1"/>
        </p:nvSpPr>
        <p:spPr bwMode="auto">
          <a:xfrm>
            <a:off x="7572375" y="8659813"/>
            <a:ext cx="1490663" cy="627062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defTabSz="696913">
              <a:spcBef>
                <a:spcPct val="50000"/>
              </a:spcBef>
            </a:pPr>
            <a:r>
              <a:rPr lang="ja-JP" altLang="en-US" sz="800">
                <a:latin typeface="ＭＳ Ｐゴシック" pitchFamily="50" charset="-128"/>
              </a:rPr>
              <a:t>このドキュメントのサイズは</a:t>
            </a:r>
          </a:p>
          <a:p>
            <a:pPr defTabSz="696913">
              <a:spcBef>
                <a:spcPct val="50000"/>
              </a:spcBef>
            </a:pPr>
            <a:r>
              <a:rPr lang="ja-JP" altLang="en-US" sz="1000" b="1">
                <a:solidFill>
                  <a:srgbClr val="FF0000"/>
                </a:solidFill>
                <a:latin typeface="ＭＳ Ｐゴシック" pitchFamily="50" charset="-128"/>
              </a:rPr>
              <a:t>幅</a:t>
            </a:r>
            <a:r>
              <a:rPr lang="en-US" altLang="ja-JP" sz="1000" b="1">
                <a:solidFill>
                  <a:srgbClr val="FF0000"/>
                </a:solidFill>
                <a:latin typeface="ＭＳ Ｐゴシック" pitchFamily="50" charset="-128"/>
              </a:rPr>
              <a:t>337</a:t>
            </a:r>
            <a:r>
              <a:rPr lang="ja-JP" altLang="en-US" sz="1000" b="1">
                <a:solidFill>
                  <a:srgbClr val="FF0000"/>
                </a:solidFill>
                <a:latin typeface="ＭＳ Ｐゴシック" pitchFamily="50" charset="-128"/>
              </a:rPr>
              <a:t>ｍｍ</a:t>
            </a:r>
            <a:r>
              <a:rPr lang="en-US" altLang="ja-JP" sz="1000" b="1">
                <a:solidFill>
                  <a:srgbClr val="FF0000"/>
                </a:solidFill>
                <a:latin typeface="ＭＳ Ｐゴシック" pitchFamily="50" charset="-128"/>
              </a:rPr>
              <a:t>×</a:t>
            </a:r>
            <a:r>
              <a:rPr lang="ja-JP" altLang="en-US" sz="1000" b="1">
                <a:solidFill>
                  <a:srgbClr val="FF0000"/>
                </a:solidFill>
                <a:latin typeface="ＭＳ Ｐゴシック" pitchFamily="50" charset="-128"/>
              </a:rPr>
              <a:t>高</a:t>
            </a:r>
            <a:r>
              <a:rPr lang="en-US" altLang="ja-JP" sz="1000" b="1">
                <a:solidFill>
                  <a:srgbClr val="FF0000"/>
                </a:solidFill>
                <a:latin typeface="ＭＳ Ｐゴシック" pitchFamily="50" charset="-128"/>
              </a:rPr>
              <a:t>262</a:t>
            </a:r>
            <a:r>
              <a:rPr lang="ja-JP" altLang="en-US" sz="1000" b="1">
                <a:solidFill>
                  <a:srgbClr val="FF0000"/>
                </a:solidFill>
                <a:latin typeface="ＭＳ Ｐゴシック" pitchFamily="50" charset="-128"/>
              </a:rPr>
              <a:t>ｍｍ</a:t>
            </a:r>
          </a:p>
          <a:p>
            <a:pPr defTabSz="696913">
              <a:spcBef>
                <a:spcPct val="50000"/>
              </a:spcBef>
            </a:pPr>
            <a:r>
              <a:rPr lang="ja-JP" altLang="en-US" sz="800">
                <a:latin typeface="ＭＳ Ｐゴシック" pitchFamily="50" charset="-128"/>
              </a:rPr>
              <a:t>になります。</a:t>
            </a:r>
          </a:p>
        </p:txBody>
      </p:sp>
      <p:sp>
        <p:nvSpPr>
          <p:cNvPr id="30" name="テキスト ボックス 29"/>
          <p:cNvSpPr txBox="1"/>
          <p:nvPr userDrawn="1"/>
        </p:nvSpPr>
        <p:spPr>
          <a:xfrm>
            <a:off x="3588149" y="57871"/>
            <a:ext cx="4826643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700" kern="1200" dirty="0" smtClean="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+mn-cs"/>
              </a:rPr>
              <a:t>B5</a:t>
            </a:r>
            <a:r>
              <a:rPr kumimoji="1" lang="ja-JP" altLang="ja-JP" sz="2700" kern="1200" dirty="0" smtClean="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+mn-cs"/>
              </a:rPr>
              <a:t>＿横</a:t>
            </a:r>
            <a:r>
              <a:rPr kumimoji="1" lang="ja-JP" altLang="ja-JP" sz="2700" kern="1200" dirty="0" smtClean="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+mn-cs"/>
              </a:rPr>
              <a:t>＿</a:t>
            </a:r>
            <a:r>
              <a:rPr kumimoji="1" lang="ja-JP" altLang="en-US" sz="2700" kern="1200" dirty="0" smtClean="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+mn-cs"/>
              </a:rPr>
              <a:t>裏</a:t>
            </a:r>
            <a:r>
              <a:rPr kumimoji="1" lang="ja-JP" altLang="ja-JP" sz="2700" kern="1200" dirty="0" smtClean="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+mn-cs"/>
              </a:rPr>
              <a:t>面</a:t>
            </a:r>
            <a:r>
              <a:rPr kumimoji="1" lang="ja-JP" altLang="ja-JP" sz="2700" kern="1200" dirty="0" smtClean="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+mn-cs"/>
              </a:rPr>
              <a:t>（</a:t>
            </a:r>
            <a:r>
              <a:rPr kumimoji="1" lang="en-US" altLang="ja-JP" sz="2700" kern="1200" dirty="0" smtClean="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+mn-cs"/>
              </a:rPr>
              <a:t>257</a:t>
            </a:r>
            <a:r>
              <a:rPr kumimoji="1" lang="ja-JP" altLang="ja-JP" sz="2700" kern="1200" dirty="0" smtClean="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+mn-cs"/>
              </a:rPr>
              <a:t>×</a:t>
            </a:r>
            <a:r>
              <a:rPr kumimoji="1" lang="en-US" altLang="ja-JP" sz="2700" kern="1200" dirty="0" smtClean="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+mn-cs"/>
              </a:rPr>
              <a:t>182</a:t>
            </a:r>
            <a:r>
              <a:rPr kumimoji="1" lang="ja-JP" altLang="ja-JP" sz="2700" kern="1200" dirty="0" smtClean="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+mn-cs"/>
              </a:rPr>
              <a:t>ｍｍ）</a:t>
            </a:r>
            <a:endParaRPr kumimoji="1" lang="ja-JP" altLang="en-US" dirty="0"/>
          </a:p>
        </p:txBody>
      </p:sp>
      <p:pic>
        <p:nvPicPr>
          <p:cNvPr id="31" name="図 30"/>
          <p:cNvPicPr/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1002" y="863254"/>
            <a:ext cx="304800" cy="4375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" name="図 31" descr="C:\Users\moto\Desktop\Word テンプレート\tonbo2.wmf"/>
          <p:cNvPicPr/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290852" y="519929"/>
            <a:ext cx="4704715" cy="15640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" name="図 32"/>
          <p:cNvPicPr/>
          <p:nvPr userDrawn="1"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122576" y="8137063"/>
            <a:ext cx="304800" cy="450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" name="Text Box 27"/>
          <p:cNvSpPr txBox="1">
            <a:spLocks noChangeArrowheads="1"/>
          </p:cNvSpPr>
          <p:nvPr userDrawn="1"/>
        </p:nvSpPr>
        <p:spPr bwMode="auto">
          <a:xfrm>
            <a:off x="2010740" y="8290525"/>
            <a:ext cx="3711575" cy="1038225"/>
          </a:xfrm>
          <a:prstGeom prst="rect">
            <a:avLst/>
          </a:prstGeom>
          <a:solidFill>
            <a:srgbClr val="FDE9D9"/>
          </a:solidFill>
          <a:ln w="12700">
            <a:solidFill>
              <a:srgbClr val="00B050"/>
            </a:solidFill>
            <a:miter lim="800000"/>
            <a:headEnd/>
            <a:tailEnd/>
          </a:ln>
        </p:spPr>
        <p:txBody>
          <a:bodyPr vert="horz" wrap="square" lIns="72000" tIns="72000" rIns="72000" bIns="7200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62865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altLang="ja-JP" sz="7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ＭＳ Ｐゴシック" pitchFamily="50" charset="-128"/>
              <a:ea typeface="ＭＳ Ｐゴシック" pitchFamily="50" charset="-128"/>
            </a:endParaRPr>
          </a:p>
          <a:p>
            <a:pPr marL="0" marR="0" lvl="0" indent="0" algn="l" defTabSz="62865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altLang="ja-JP" sz="7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ＭＳ Ｐゴシック" pitchFamily="50" charset="-128"/>
              <a:ea typeface="ＭＳ Ｐゴシック" pitchFamily="50" charset="-128"/>
            </a:endParaRPr>
          </a:p>
          <a:p>
            <a:pPr marL="0" marR="0" lvl="0" indent="0" algn="l" defTabSz="62865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altLang="ja-JP" sz="7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ＭＳ Ｐゴシック" pitchFamily="50" charset="-128"/>
              <a:ea typeface="ＭＳ Ｐゴシック" pitchFamily="50" charset="-128"/>
            </a:endParaRPr>
          </a:p>
          <a:p>
            <a:pPr marL="0" marR="0" lvl="0" indent="0" algn="l" defTabSz="62865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7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ＭＳ Ｐゴシック" pitchFamily="50" charset="-128"/>
                <a:ea typeface="ＭＳ Ｐゴシック" pitchFamily="50" charset="-128"/>
              </a:rPr>
              <a:t>オーロラ印刷テンプレート使用時のご注意　　</a:t>
            </a:r>
            <a:r>
              <a:rPr kumimoji="1" lang="en-US" altLang="ja-JP" sz="7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ＭＳ Ｐゴシック" pitchFamily="50" charset="-128"/>
                <a:ea typeface="ＭＳ Ｐゴシック" pitchFamily="50" charset="-128"/>
              </a:rPr>
              <a:t>【</a:t>
            </a:r>
            <a:r>
              <a:rPr kumimoji="1" lang="ja-JP" altLang="en-US" sz="7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ＭＳ Ｐゴシック" pitchFamily="50" charset="-128"/>
                <a:ea typeface="ＭＳ Ｐゴシック" pitchFamily="50" charset="-128"/>
              </a:rPr>
              <a:t>必ずお読みください</a:t>
            </a:r>
            <a:r>
              <a:rPr kumimoji="1" lang="en-US" altLang="ja-JP" sz="7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ＭＳ Ｐゴシック" pitchFamily="50" charset="-128"/>
                <a:ea typeface="ＭＳ Ｐゴシック" pitchFamily="50" charset="-128"/>
              </a:rPr>
              <a:t>】</a:t>
            </a:r>
            <a:endParaRPr kumimoji="1" lang="en-US" altLang="ja-JP" sz="7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ＭＳ Ｐゴシック" pitchFamily="50" charset="-128"/>
              <a:ea typeface="ＭＳ Ｐゴシック" pitchFamily="50" charset="-128"/>
            </a:endParaRPr>
          </a:p>
          <a:p>
            <a:pPr marL="0" marR="0" lvl="0" indent="0" algn="l" defTabSz="62865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ja-JP" sz="7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ＭＳ Ｐゴシック" pitchFamily="50" charset="-128"/>
              </a:rPr>
              <a:t>①</a:t>
            </a:r>
            <a:r>
              <a:rPr kumimoji="1" lang="ja-JP" altLang="en-US" sz="7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ＭＳ Ｐゴシック" pitchFamily="50" charset="-128"/>
                <a:ea typeface="ＭＳ Ｐゴシック" pitchFamily="50" charset="-128"/>
              </a:rPr>
              <a:t>用紙サイズの変更、トンボの移動、変形などは絶対に行わない様お願いします。</a:t>
            </a:r>
          </a:p>
          <a:p>
            <a:pPr marL="0" marR="0" lvl="0" indent="0" algn="l" defTabSz="62865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7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ＭＳ Ｐゴシック" pitchFamily="50" charset="-128"/>
                <a:ea typeface="ＭＳ Ｐゴシック" pitchFamily="50" charset="-128"/>
              </a:rPr>
              <a:t>②白フチ無しの印刷をご希望の場合は、「</a:t>
            </a:r>
            <a:r>
              <a:rPr kumimoji="1" lang="ja-JP" altLang="en-US" sz="7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ＭＳ Ｐゴシック" pitchFamily="50" charset="-128"/>
                <a:ea typeface="ＭＳ Ｐゴシック" pitchFamily="50" charset="-128"/>
              </a:rPr>
              <a:t>塗りたしの端</a:t>
            </a:r>
            <a:r>
              <a:rPr kumimoji="1" lang="ja-JP" altLang="en-US" sz="7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ＭＳ Ｐゴシック" pitchFamily="50" charset="-128"/>
                <a:ea typeface="ＭＳ Ｐゴシック" pitchFamily="50" charset="-128"/>
              </a:rPr>
              <a:t>」まで色や写真をのばして下さい。</a:t>
            </a:r>
          </a:p>
          <a:p>
            <a:pPr marL="0" marR="0" lvl="0" indent="0" algn="l" defTabSz="62865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7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ＭＳ Ｐゴシック" pitchFamily="50" charset="-128"/>
                <a:ea typeface="ＭＳ Ｐゴシック" pitchFamily="50" charset="-128"/>
              </a:rPr>
              <a:t>③透過性、半透明、パターンなどの表現効果は変換が正常に出来ない場合があります。</a:t>
            </a:r>
          </a:p>
          <a:p>
            <a:pPr marL="0" marR="0" lvl="0" indent="0" algn="l" defTabSz="62865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7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ＭＳ Ｐゴシック" pitchFamily="50" charset="-128"/>
                <a:ea typeface="ＭＳ Ｐゴシック" pitchFamily="50" charset="-128"/>
              </a:rPr>
              <a:t>④データ入稿される時は、必ず「</a:t>
            </a:r>
            <a:r>
              <a:rPr kumimoji="1" lang="en-US" altLang="ja-JP" sz="7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ＭＳ Ｐゴシック" pitchFamily="50" charset="-128"/>
                <a:ea typeface="ＭＳ Ｐゴシック" pitchFamily="50" charset="-128"/>
              </a:rPr>
              <a:t>PDF</a:t>
            </a:r>
            <a:r>
              <a:rPr kumimoji="1" lang="ja-JP" altLang="en-US" sz="7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ＭＳ Ｐゴシック" pitchFamily="50" charset="-128"/>
                <a:ea typeface="ＭＳ Ｐゴシック" pitchFamily="50" charset="-128"/>
              </a:rPr>
              <a:t>形式で保存</a:t>
            </a:r>
            <a:r>
              <a:rPr kumimoji="1" lang="ja-JP" altLang="en-US" sz="7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ＭＳ Ｐゴシック" pitchFamily="50" charset="-128"/>
                <a:ea typeface="ＭＳ Ｐゴシック" pitchFamily="50" charset="-128"/>
              </a:rPr>
              <a:t>」した入稿データにして下さい。</a:t>
            </a:r>
          </a:p>
          <a:p>
            <a:pPr marL="0" marR="0" lvl="0" indent="0" algn="l" defTabSz="62865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7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ＭＳ Ｐゴシック" pitchFamily="50" charset="-128"/>
                <a:ea typeface="ＭＳ Ｐゴシック" pitchFamily="50" charset="-128"/>
              </a:rPr>
              <a:t>⑤</a:t>
            </a:r>
            <a:r>
              <a:rPr kumimoji="1" lang="en-US" altLang="ja-JP" sz="7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ＭＳ Ｐゴシック" pitchFamily="50" charset="-128"/>
                <a:ea typeface="ＭＳ Ｐゴシック" pitchFamily="50" charset="-128"/>
              </a:rPr>
              <a:t>PDF</a:t>
            </a:r>
            <a:r>
              <a:rPr kumimoji="1" lang="ja-JP" altLang="en-US" sz="7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ＭＳ Ｐゴシック" pitchFamily="50" charset="-128"/>
                <a:ea typeface="ＭＳ Ｐゴシック" pitchFamily="50" charset="-128"/>
              </a:rPr>
              <a:t>形式保存する前には必ず添付の「</a:t>
            </a:r>
            <a:r>
              <a:rPr kumimoji="1" lang="en-US" altLang="ja-JP" sz="700" b="0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ＭＳ Ｐゴシック" pitchFamily="50" charset="-128"/>
                <a:ea typeface="ＭＳ Ｐゴシック" pitchFamily="50" charset="-128"/>
              </a:rPr>
              <a:t>Powerpoint</a:t>
            </a:r>
            <a:r>
              <a:rPr kumimoji="1" lang="en-US" altLang="ja-JP" sz="7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ＭＳ Ｐゴシック" pitchFamily="50" charset="-128"/>
                <a:ea typeface="ＭＳ Ｐゴシック" pitchFamily="50" charset="-128"/>
              </a:rPr>
              <a:t>-</a:t>
            </a:r>
            <a:r>
              <a:rPr kumimoji="1" lang="ja-JP" altLang="en-US" sz="7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ＭＳ Ｐゴシック" pitchFamily="50" charset="-128"/>
                <a:ea typeface="ＭＳ Ｐゴシック" pitchFamily="50" charset="-128"/>
              </a:rPr>
              <a:t>入稿データについて</a:t>
            </a:r>
            <a:r>
              <a:rPr kumimoji="1" lang="en-US" altLang="ja-JP" sz="7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ＭＳ Ｐゴシック" pitchFamily="50" charset="-128"/>
                <a:ea typeface="ＭＳ Ｐゴシック" pitchFamily="50" charset="-128"/>
              </a:rPr>
              <a:t>.</a:t>
            </a:r>
            <a:r>
              <a:rPr kumimoji="1" lang="en-US" altLang="ja-JP" sz="700" b="0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ＭＳ Ｐゴシック" pitchFamily="50" charset="-128"/>
                <a:ea typeface="ＭＳ Ｐゴシック" pitchFamily="50" charset="-128"/>
              </a:rPr>
              <a:t>pdf</a:t>
            </a:r>
            <a:r>
              <a:rPr kumimoji="1" lang="ja-JP" altLang="en-US" sz="7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ＭＳ Ｐゴシック" pitchFamily="50" charset="-128"/>
                <a:ea typeface="ＭＳ Ｐゴシック" pitchFamily="50" charset="-128"/>
              </a:rPr>
              <a:t>」を参照して下さい。</a:t>
            </a:r>
          </a:p>
          <a:p>
            <a:pPr marL="0" marR="0" lvl="0" indent="0" algn="l" defTabSz="62865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7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ＭＳ Ｐゴシック" pitchFamily="50" charset="-128"/>
                <a:ea typeface="ＭＳ Ｐゴシック" pitchFamily="50" charset="-128"/>
              </a:rPr>
              <a:t>⑥</a:t>
            </a:r>
            <a:r>
              <a:rPr kumimoji="1" lang="en-US" altLang="ja-JP" sz="7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ＭＳ Ｐゴシック" pitchFamily="50" charset="-128"/>
                <a:ea typeface="ＭＳ Ｐゴシック" pitchFamily="50" charset="-128"/>
              </a:rPr>
              <a:t>PDF</a:t>
            </a:r>
            <a:r>
              <a:rPr kumimoji="1" lang="ja-JP" altLang="en-US" sz="7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ＭＳ Ｐゴシック" pitchFamily="50" charset="-128"/>
                <a:ea typeface="ＭＳ Ｐゴシック" pitchFamily="50" charset="-128"/>
              </a:rPr>
              <a:t>の書き出し方法は下記</a:t>
            </a:r>
            <a:r>
              <a:rPr kumimoji="1" lang="en-US" altLang="ja-JP" sz="7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ＭＳ Ｐゴシック" pitchFamily="50" charset="-128"/>
                <a:ea typeface="ＭＳ Ｐゴシック" pitchFamily="50" charset="-128"/>
              </a:rPr>
              <a:t>URL</a:t>
            </a:r>
            <a:r>
              <a:rPr kumimoji="1" lang="ja-JP" altLang="en-US" sz="7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ＭＳ Ｐゴシック" pitchFamily="50" charset="-128"/>
                <a:ea typeface="ＭＳ Ｐゴシック" pitchFamily="50" charset="-128"/>
              </a:rPr>
              <a:t>の弊社ホームページをご覧下さい。</a:t>
            </a:r>
          </a:p>
          <a:p>
            <a:pPr marL="0" marR="0" lvl="0" indent="0" algn="l" defTabSz="62865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ja-JP" sz="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ＭＳ Ｐゴシック" pitchFamily="50" charset="-128"/>
                <a:ea typeface="ＭＳ Ｐゴシック" pitchFamily="50" charset="-128"/>
              </a:rPr>
              <a:t>https://www.aurora-print.com/ofide-ta.html</a:t>
            </a:r>
            <a:endParaRPr kumimoji="1" lang="en-US" altLang="ja-JP" sz="7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ＭＳ Ｐゴシック" pitchFamily="50" charset="-128"/>
              <a:ea typeface="ＭＳ Ｐゴシック" pitchFamily="50" charset="-128"/>
            </a:endParaRPr>
          </a:p>
          <a:p>
            <a:pPr marL="0" marR="0" lvl="0" indent="0" algn="l" defTabSz="62865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ja-JP" sz="7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ＭＳ Ｐゴシック" pitchFamily="50" charset="-128"/>
                <a:ea typeface="ＭＳ Ｐゴシック" pitchFamily="50" charset="-128"/>
              </a:rPr>
              <a:t>⑦PDF</a:t>
            </a:r>
            <a:r>
              <a:rPr kumimoji="1" lang="ja-JP" altLang="en-US" sz="7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ＭＳ Ｐゴシック" pitchFamily="50" charset="-128"/>
                <a:ea typeface="ＭＳ Ｐゴシック" pitchFamily="50" charset="-128"/>
              </a:rPr>
              <a:t>作成後には、必ずこのドキュメントと同じサイズ（</a:t>
            </a:r>
            <a:r>
              <a:rPr kumimoji="1" lang="en-US" altLang="ja-JP" sz="7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ＭＳ Ｐゴシック" pitchFamily="50" charset="-128"/>
                <a:ea typeface="ＭＳ Ｐゴシック" pitchFamily="50" charset="-128"/>
              </a:rPr>
              <a:t>337</a:t>
            </a:r>
            <a:r>
              <a:rPr kumimoji="1" lang="ja-JP" altLang="en-US" sz="700" b="0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ＭＳ Ｐゴシック" pitchFamily="50" charset="-128"/>
                <a:ea typeface="ＭＳ Ｐゴシック" pitchFamily="50" charset="-128"/>
              </a:rPr>
              <a:t>ｘ</a:t>
            </a:r>
            <a:r>
              <a:rPr kumimoji="1" lang="en-US" altLang="ja-JP" sz="7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ＭＳ Ｐゴシック" pitchFamily="50" charset="-128"/>
                <a:ea typeface="ＭＳ Ｐゴシック" pitchFamily="50" charset="-128"/>
              </a:rPr>
              <a:t>262</a:t>
            </a:r>
            <a:r>
              <a:rPr kumimoji="1" lang="ja-JP" altLang="en-US" sz="7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ＭＳ Ｐゴシック" pitchFamily="50" charset="-128"/>
                <a:ea typeface="ＭＳ Ｐゴシック" pitchFamily="50" charset="-128"/>
              </a:rPr>
              <a:t>）かご確認お願いします。</a:t>
            </a:r>
          </a:p>
          <a:p>
            <a:pPr marL="0" marR="0" lvl="0" indent="0" algn="just" defTabSz="62865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  <a:p>
            <a:pPr marL="0" marR="0" lvl="0" indent="0" algn="just" defTabSz="62865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1371600" rtl="0" eaLnBrk="0" fontAlgn="base" hangingPunct="0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+mj-lt"/>
          <a:ea typeface="+mj-ea"/>
          <a:cs typeface="+mj-cs"/>
        </a:defRPr>
      </a:lvl1pPr>
      <a:lvl2pPr algn="ctr" defTabSz="1371600" rtl="0" eaLnBrk="0" fontAlgn="base" hangingPunct="0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charset="-128"/>
        </a:defRPr>
      </a:lvl2pPr>
      <a:lvl3pPr algn="ctr" defTabSz="1371600" rtl="0" eaLnBrk="0" fontAlgn="base" hangingPunct="0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charset="-128"/>
        </a:defRPr>
      </a:lvl3pPr>
      <a:lvl4pPr algn="ctr" defTabSz="1371600" rtl="0" eaLnBrk="0" fontAlgn="base" hangingPunct="0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charset="-128"/>
        </a:defRPr>
      </a:lvl4pPr>
      <a:lvl5pPr algn="ctr" defTabSz="1371600" rtl="0" eaLnBrk="0" fontAlgn="base" hangingPunct="0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charset="-128"/>
        </a:defRPr>
      </a:lvl5pPr>
      <a:lvl6pPr marL="457200" algn="ctr" defTabSz="1371600" rtl="0" fontAlgn="base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charset="-128"/>
        </a:defRPr>
      </a:lvl6pPr>
      <a:lvl7pPr marL="914400" algn="ctr" defTabSz="1371600" rtl="0" fontAlgn="base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charset="-128"/>
        </a:defRPr>
      </a:lvl7pPr>
      <a:lvl8pPr marL="1371600" algn="ctr" defTabSz="1371600" rtl="0" fontAlgn="base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charset="-128"/>
        </a:defRPr>
      </a:lvl8pPr>
      <a:lvl9pPr marL="1828800" algn="ctr" defTabSz="1371600" rtl="0" fontAlgn="base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charset="-128"/>
        </a:defRPr>
      </a:lvl9pPr>
    </p:titleStyle>
    <p:bodyStyle>
      <a:lvl1pPr marL="342900" indent="-342900" algn="l" defTabSz="1371600" rtl="0" eaLnBrk="0" fontAlgn="base" hangingPunct="0">
        <a:spcBef>
          <a:spcPct val="20000"/>
        </a:spcBef>
        <a:spcAft>
          <a:spcPct val="0"/>
        </a:spcAft>
        <a:defRPr kumimoji="1" sz="4800">
          <a:solidFill>
            <a:schemeClr val="tx1"/>
          </a:solidFill>
          <a:latin typeface="+mn-lt"/>
          <a:ea typeface="+mn-ea"/>
          <a:cs typeface="+mn-cs"/>
        </a:defRPr>
      </a:lvl1pPr>
      <a:lvl2pPr marL="1114425" indent="-428625" algn="l" defTabSz="1371600" rtl="0" eaLnBrk="0" fontAlgn="base" hangingPunct="0">
        <a:spcBef>
          <a:spcPct val="20000"/>
        </a:spcBef>
        <a:spcAft>
          <a:spcPct val="0"/>
        </a:spcAft>
        <a:buChar char="–"/>
        <a:defRPr kumimoji="1" sz="4200">
          <a:solidFill>
            <a:schemeClr val="tx1"/>
          </a:solidFill>
          <a:latin typeface="+mn-lt"/>
          <a:ea typeface="+mn-ea"/>
        </a:defRPr>
      </a:lvl2pPr>
      <a:lvl3pPr marL="1714500" indent="-342900" algn="l" defTabSz="1371600" rtl="0" eaLnBrk="0" fontAlgn="base" hangingPunct="0">
        <a:spcBef>
          <a:spcPct val="20000"/>
        </a:spcBef>
        <a:spcAft>
          <a:spcPct val="0"/>
        </a:spcAft>
        <a:buChar char="•"/>
        <a:defRPr kumimoji="1" sz="3600">
          <a:solidFill>
            <a:schemeClr val="tx1"/>
          </a:solidFill>
          <a:latin typeface="+mn-lt"/>
          <a:ea typeface="+mn-ea"/>
        </a:defRPr>
      </a:lvl3pPr>
      <a:lvl4pPr marL="2401888" indent="-342900" algn="l" defTabSz="1371600" rtl="0" eaLnBrk="0" fontAlgn="base" hangingPunct="0">
        <a:spcBef>
          <a:spcPct val="20000"/>
        </a:spcBef>
        <a:spcAft>
          <a:spcPct val="0"/>
        </a:spcAft>
        <a:buChar char="–"/>
        <a:defRPr kumimoji="1" sz="3000">
          <a:solidFill>
            <a:schemeClr val="tx1"/>
          </a:solidFill>
          <a:latin typeface="+mn-lt"/>
          <a:ea typeface="+mn-ea"/>
        </a:defRPr>
      </a:lvl4pPr>
      <a:lvl5pPr marL="3087688" indent="-342900" algn="l" defTabSz="1371600" rtl="0" eaLnBrk="0" fontAlgn="base" hangingPunct="0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5pPr>
      <a:lvl6pPr marL="3544888" indent="-342900" algn="l" defTabSz="1371600" rtl="0" fontAlgn="base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6pPr>
      <a:lvl7pPr marL="4002088" indent="-342900" algn="l" defTabSz="1371600" rtl="0" fontAlgn="base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7pPr>
      <a:lvl8pPr marL="4459288" indent="-342900" algn="l" defTabSz="1371600" rtl="0" fontAlgn="base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8pPr>
      <a:lvl9pPr marL="4916488" indent="-342900" algn="l" defTabSz="1371600" rtl="0" fontAlgn="base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3716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3716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138</TotalTime>
  <Words>1</Words>
  <Application>Microsoft Office PowerPoint</Application>
  <PresentationFormat>ユーザー設定</PresentationFormat>
  <Paragraphs>1</Paragraphs>
  <Slides>1</Slides>
  <Notes>1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標準デザイン</vt:lpstr>
      <vt:lpstr>スライド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orora</dc:creator>
  <cp:lastModifiedBy>moto</cp:lastModifiedBy>
  <cp:revision>24</cp:revision>
  <dcterms:created xsi:type="dcterms:W3CDTF">2008-06-03T11:31:49Z</dcterms:created>
  <dcterms:modified xsi:type="dcterms:W3CDTF">2020-07-17T05:54:04Z</dcterms:modified>
</cp:coreProperties>
</file>