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432925" cy="121332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napToGrid="0">
      <p:cViewPr>
        <p:scale>
          <a:sx n="60" d="100"/>
          <a:sy n="60" d="100"/>
        </p:scale>
        <p:origin x="-1530" y="-72"/>
      </p:cViewPr>
      <p:guideLst>
        <p:guide orient="horz" pos="906"/>
        <p:guide orient="horz" pos="6734"/>
        <p:guide pos="909"/>
        <p:guide pos="5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095500" y="685800"/>
            <a:ext cx="2667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2D570FB-EF85-4A02-A025-D43B9D2FF0D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22884A-28C1-4B64-8030-A1CC4CA90994}" type="slidenum">
              <a:rPr lang="en-US" altLang="ja-JP" smtClean="0">
                <a:latin typeface="Arial" pitchFamily="34" charset="0"/>
                <a:ea typeface="ＭＳ Ｐゴシック" pitchFamily="50" charset="-128"/>
              </a:rPr>
              <a:pPr/>
              <a:t>1</a:t>
            </a:fld>
            <a:endParaRPr lang="en-US" altLang="ja-JP" smtClean="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7273925" cy="9974263"/>
            <a:chOff x="680" y="680"/>
            <a:chExt cx="4582" cy="6283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3819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6732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6801"/>
              <a:ext cx="45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2969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5032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5100" y="680"/>
              <a:ext cx="0" cy="6283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262" cy="59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6272267" y="11286633"/>
            <a:ext cx="1490663" cy="6270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262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337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2606040" y="80802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B5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＿縦＿表面（</a:t>
            </a: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182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×</a:t>
            </a: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257</a:t>
            </a:r>
            <a:r>
              <a:rPr kumimoji="1" lang="ja-JP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ｍｍ</a:t>
            </a:r>
            <a:r>
              <a:rPr kumimoji="1" lang="en-US" altLang="ja-JP" sz="2400" kern="1200" dirty="0" smtClean="0">
                <a:solidFill>
                  <a:schemeClr val="tx1"/>
                </a:solidFill>
                <a:latin typeface="HGPｺﾞｼｯｸE" pitchFamily="50" charset="-128"/>
                <a:ea typeface="HGPｺﾞｼｯｸE" pitchFamily="50" charset="-128"/>
                <a:cs typeface="+mn-cs"/>
              </a:rPr>
              <a:t>)</a:t>
            </a:r>
            <a:endParaRPr kumimoji="1" lang="ja-JP" altLang="ja-JP" sz="2400" kern="1200" dirty="0" smtClean="0">
              <a:solidFill>
                <a:schemeClr val="tx1"/>
              </a:solidFill>
              <a:latin typeface="HGPｺﾞｼｯｸE" pitchFamily="50" charset="-128"/>
              <a:ea typeface="HGPｺﾞｼｯｸE" pitchFamily="50" charset="-128"/>
              <a:cs typeface="+mn-cs"/>
            </a:endParaRPr>
          </a:p>
        </p:txBody>
      </p:sp>
      <p:pic>
        <p:nvPicPr>
          <p:cNvPr id="21" name="図 20" descr="C:\Users\moto\Desktop\Word テンプレート\tonbo2.wmf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1050" y="523135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図 21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3844" y="861806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図 22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79725" y="10844525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7"/>
          <p:cNvSpPr txBox="1">
            <a:spLocks noChangeArrowheads="1"/>
          </p:cNvSpPr>
          <p:nvPr userDrawn="1"/>
        </p:nvSpPr>
        <p:spPr bwMode="auto">
          <a:xfrm>
            <a:off x="958318" y="11069160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262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337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2319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2319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231900" rtl="0" eaLnBrk="0" fontAlgn="base" hangingPunct="0">
        <a:spcBef>
          <a:spcPct val="20000"/>
        </a:spcBef>
        <a:spcAft>
          <a:spcPct val="0"/>
        </a:spcAft>
        <a:defRPr kumimoji="1" sz="4300">
          <a:solidFill>
            <a:schemeClr val="tx1"/>
          </a:solidFill>
          <a:latin typeface="+mn-lt"/>
          <a:ea typeface="+mn-ea"/>
          <a:cs typeface="+mn-cs"/>
        </a:defRPr>
      </a:lvl1pPr>
      <a:lvl2pPr marL="1000125" indent="-3841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39875" indent="-307975" algn="l" defTabSz="12319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157413" indent="-307975" algn="l" defTabSz="1231900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773363" indent="-307975" algn="l" defTabSz="1231900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305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6877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449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602163" indent="-307975" algn="l" defTabSz="1231900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319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23</cp:revision>
  <dcterms:created xsi:type="dcterms:W3CDTF">2008-06-03T11:31:49Z</dcterms:created>
  <dcterms:modified xsi:type="dcterms:W3CDTF">2020-07-17T06:03:16Z</dcterms:modified>
</cp:coreProperties>
</file>