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33263" cy="9432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napToGrid="0">
      <p:cViewPr>
        <p:scale>
          <a:sx n="80" d="100"/>
          <a:sy n="80" d="100"/>
        </p:scale>
        <p:origin x="-258" y="-72"/>
      </p:cViewPr>
      <p:guideLst>
        <p:guide orient="horz" pos="905"/>
        <p:guide orient="horz" pos="5038"/>
        <p:guide pos="910"/>
        <p:guide pos="67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23963" y="685800"/>
            <a:ext cx="441007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7349BA0-6844-4173-A61D-FBEDB20A5FC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B35A5-E022-4267-9244-6524C4529481}" type="slidenum">
              <a:rPr lang="en-US" altLang="ja-JP" smtClean="0">
                <a:latin typeface="Arial" pitchFamily="34" charset="0"/>
                <a:ea typeface="ＭＳ Ｐゴシック" pitchFamily="50" charset="-128"/>
              </a:rPr>
              <a:pPr/>
              <a:t>1</a:t>
            </a:fld>
            <a:endParaRPr lang="en-US" altLang="ja-JP" smtClean="0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0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9974263" cy="7273925"/>
            <a:chOff x="680" y="680"/>
            <a:chExt cx="6283" cy="4582"/>
          </a:xfrm>
        </p:grpSpPr>
        <p:sp>
          <p:nvSpPr>
            <p:cNvPr id="1037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26"/>
            <p:cNvSpPr>
              <a:spLocks noChangeShapeType="1"/>
            </p:cNvSpPr>
            <p:nvPr userDrawn="1"/>
          </p:nvSpPr>
          <p:spPr bwMode="auto">
            <a:xfrm>
              <a:off x="680" y="2969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27"/>
            <p:cNvSpPr>
              <a:spLocks noChangeShapeType="1"/>
            </p:cNvSpPr>
            <p:nvPr userDrawn="1"/>
          </p:nvSpPr>
          <p:spPr bwMode="auto">
            <a:xfrm>
              <a:off x="680" y="5032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28"/>
            <p:cNvSpPr>
              <a:spLocks noChangeShapeType="1"/>
            </p:cNvSpPr>
            <p:nvPr userDrawn="1"/>
          </p:nvSpPr>
          <p:spPr bwMode="auto">
            <a:xfrm>
              <a:off x="680" y="5100"/>
              <a:ext cx="6283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31"/>
            <p:cNvSpPr>
              <a:spLocks noChangeShapeType="1"/>
            </p:cNvSpPr>
            <p:nvPr userDrawn="1"/>
          </p:nvSpPr>
          <p:spPr bwMode="auto">
            <a:xfrm>
              <a:off x="3808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32"/>
            <p:cNvSpPr>
              <a:spLocks noChangeShapeType="1"/>
            </p:cNvSpPr>
            <p:nvPr userDrawn="1"/>
          </p:nvSpPr>
          <p:spPr bwMode="auto">
            <a:xfrm>
              <a:off x="6732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33"/>
            <p:cNvSpPr>
              <a:spLocks noChangeShapeType="1"/>
            </p:cNvSpPr>
            <p:nvPr userDrawn="1"/>
          </p:nvSpPr>
          <p:spPr bwMode="auto">
            <a:xfrm>
              <a:off x="6801" y="680"/>
              <a:ext cx="0" cy="458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5963" cy="42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7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7572375" y="8659813"/>
            <a:ext cx="1490663" cy="62706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このドキュメントのサイズは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幅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337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×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高</a:t>
            </a:r>
            <a:r>
              <a:rPr lang="en-US" altLang="ja-JP" sz="1000" b="1">
                <a:solidFill>
                  <a:srgbClr val="FF0000"/>
                </a:solidFill>
                <a:latin typeface="ＭＳ Ｐゴシック" pitchFamily="50" charset="-128"/>
              </a:rPr>
              <a:t>262</a:t>
            </a:r>
            <a:r>
              <a:rPr lang="ja-JP" altLang="en-US" sz="1000" b="1">
                <a:solidFill>
                  <a:srgbClr val="FF0000"/>
                </a:solidFill>
                <a:latin typeface="ＭＳ Ｐゴシック" pitchFamily="50" charset="-128"/>
              </a:rPr>
              <a:t>ｍｍ</a:t>
            </a:r>
          </a:p>
          <a:p>
            <a:pPr defTabSz="696913">
              <a:spcBef>
                <a:spcPct val="50000"/>
              </a:spcBef>
            </a:pPr>
            <a:r>
              <a:rPr lang="ja-JP" altLang="en-US" sz="800">
                <a:latin typeface="ＭＳ Ｐゴシック" pitchFamily="50" charset="-128"/>
              </a:rPr>
              <a:t>になります。</a:t>
            </a:r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3588149" y="57871"/>
            <a:ext cx="482664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B5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＿横＿表面（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257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×</a:t>
            </a:r>
            <a:r>
              <a:rPr kumimoji="1" lang="en-US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182</a:t>
            </a:r>
            <a:r>
              <a:rPr kumimoji="1" lang="ja-JP" altLang="ja-JP" sz="27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rPr>
              <a:t>ｍｍ）</a:t>
            </a:r>
            <a:endParaRPr kumimoji="1" lang="ja-JP" altLang="en-US" dirty="0"/>
          </a:p>
        </p:txBody>
      </p:sp>
      <p:pic>
        <p:nvPicPr>
          <p:cNvPr id="31" name="図 30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002" y="863254"/>
            <a:ext cx="304800" cy="43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図 31" descr="C:\Users\moto\Desktop\Word テンプレート\tonbo2.wmf"/>
          <p:cNvPicPr/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0852" y="519929"/>
            <a:ext cx="4704715" cy="156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図 32"/>
          <p:cNvPicPr/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2576" y="8137063"/>
            <a:ext cx="304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27"/>
          <p:cNvSpPr txBox="1">
            <a:spLocks noChangeArrowheads="1"/>
          </p:cNvSpPr>
          <p:nvPr userDrawn="1"/>
        </p:nvSpPr>
        <p:spPr bwMode="auto">
          <a:xfrm>
            <a:off x="2010740" y="8290525"/>
            <a:ext cx="3711575" cy="1038225"/>
          </a:xfrm>
          <a:prstGeom prst="rect">
            <a:avLst/>
          </a:prstGeom>
          <a:solidFill>
            <a:srgbClr val="FDE9D9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7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オーロラ印刷テンプレート使用時のご注意　　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【</a:t>
            </a:r>
            <a:r>
              <a:rPr kumimoji="1" lang="ja-JP" altLang="en-US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必ずお読みください</a:t>
            </a:r>
            <a:r>
              <a:rPr kumimoji="1" lang="en-US" altLang="ja-JP" sz="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】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ＭＳ Ｐゴシック" pitchFamily="50" charset="-128"/>
              </a:rPr>
              <a:t>①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用紙サイズの変更、トンボの移動、変形などは絶対に行わない様お願いします。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②白フチ無しの印刷をご希望の場合は、「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塗りたしの端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」まで色や写真をのばして下さい。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③透過性、半透明、パターンなどの表現効果は変換が正常に出来ない場合があります。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④データ入稿される時は、必ず「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形式で保存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」した入稿データにして下さい。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⑤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形式保存する前には必ず添付の「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Powerpoint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-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入稿データについて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.</a:t>
            </a:r>
            <a:r>
              <a:rPr kumimoji="1" lang="en-US" altLang="ja-JP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」を参照して下さい。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⑥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の書き出し方法は下記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URL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の弊社ホームページをご覧下さい。</a:t>
            </a: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https://www.aurora-print.com/ofide-ta.html</a:t>
            </a:r>
            <a:endParaRPr kumimoji="1" lang="en-US" altLang="ja-JP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ＭＳ Ｐゴシック" pitchFamily="50" charset="-128"/>
              <a:ea typeface="ＭＳ Ｐゴシック" pitchFamily="50" charset="-128"/>
            </a:endParaRPr>
          </a:p>
          <a:p>
            <a:pPr marL="0" marR="0" lvl="0" indent="0" algn="l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⑦PDF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作成後には、必ずこのドキュメントと同じサイズ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（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337</a:t>
            </a:r>
            <a:r>
              <a:rPr kumimoji="1" lang="ja-JP" altLang="en-US" sz="7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ｘ</a:t>
            </a:r>
            <a:r>
              <a:rPr kumimoji="1" lang="en-US" altLang="ja-JP" sz="7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262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）</a:t>
            </a:r>
            <a:r>
              <a:rPr kumimoji="1" lang="ja-JP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かご確認お願いします。</a:t>
            </a: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  <a:p>
            <a:pPr marL="0" marR="0" lvl="0" indent="0" algn="just" defTabSz="6286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1371600" rtl="0" eaLnBrk="0" fontAlgn="base" hangingPunct="0">
        <a:spcBef>
          <a:spcPct val="20000"/>
        </a:spcBef>
        <a:spcAft>
          <a:spcPct val="0"/>
        </a:spcAft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orora</dc:creator>
  <cp:lastModifiedBy>moto</cp:lastModifiedBy>
  <cp:revision>23</cp:revision>
  <dcterms:created xsi:type="dcterms:W3CDTF">2008-06-03T11:31:49Z</dcterms:created>
  <dcterms:modified xsi:type="dcterms:W3CDTF">2020-07-17T05:52:36Z</dcterms:modified>
</cp:coreProperties>
</file>