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432925" cy="121332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napToGrid="0">
      <p:cViewPr>
        <p:scale>
          <a:sx n="60" d="100"/>
          <a:sy n="60" d="100"/>
        </p:scale>
        <p:origin x="-1530" y="-72"/>
      </p:cViewPr>
      <p:guideLst>
        <p:guide orient="horz" pos="906"/>
        <p:guide orient="horz" pos="6734"/>
        <p:guide pos="909"/>
        <p:guide pos="503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95500" y="685800"/>
            <a:ext cx="2667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E2D570FB-EF85-4A02-A025-D43B9D2FF0D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22884A-28C1-4B64-8030-A1CC4CA90994}" type="slidenum">
              <a:rPr lang="en-US" altLang="ja-JP" smtClean="0">
                <a:latin typeface="Arial" pitchFamily="34" charset="0"/>
                <a:ea typeface="ＭＳ Ｐゴシック" pitchFamily="50" charset="-128"/>
              </a:rPr>
              <a:pPr/>
              <a:t>1</a:t>
            </a:fld>
            <a:endParaRPr lang="en-US" altLang="ja-JP" smtClean="0"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latin typeface="Arial" pitchFamily="34" charset="0"/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7273925" cy="9974263"/>
            <a:chOff x="680" y="680"/>
            <a:chExt cx="4582" cy="6283"/>
          </a:xfrm>
        </p:grpSpPr>
        <p:sp>
          <p:nvSpPr>
            <p:cNvPr id="1037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/>
            <p:cNvSpPr>
              <a:spLocks noChangeShapeType="1"/>
            </p:cNvSpPr>
            <p:nvPr userDrawn="1"/>
          </p:nvSpPr>
          <p:spPr bwMode="auto">
            <a:xfrm>
              <a:off x="680" y="3819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/>
            <p:cNvSpPr>
              <a:spLocks noChangeShapeType="1"/>
            </p:cNvSpPr>
            <p:nvPr userDrawn="1"/>
          </p:nvSpPr>
          <p:spPr bwMode="auto">
            <a:xfrm>
              <a:off x="680" y="6732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/>
            <p:cNvSpPr>
              <a:spLocks noChangeShapeType="1"/>
            </p:cNvSpPr>
            <p:nvPr userDrawn="1"/>
          </p:nvSpPr>
          <p:spPr bwMode="auto">
            <a:xfrm>
              <a:off x="680" y="6801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/>
            <p:cNvSpPr>
              <a:spLocks noChangeShapeType="1"/>
            </p:cNvSpPr>
            <p:nvPr userDrawn="1"/>
          </p:nvSpPr>
          <p:spPr bwMode="auto">
            <a:xfrm>
              <a:off x="2969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/>
            <p:cNvSpPr>
              <a:spLocks noChangeShapeType="1"/>
            </p:cNvSpPr>
            <p:nvPr userDrawn="1"/>
          </p:nvSpPr>
          <p:spPr bwMode="auto">
            <a:xfrm>
              <a:off x="5032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/>
            <p:cNvSpPr>
              <a:spLocks noChangeShapeType="1"/>
            </p:cNvSpPr>
            <p:nvPr userDrawn="1"/>
          </p:nvSpPr>
          <p:spPr bwMode="auto">
            <a:xfrm>
              <a:off x="5100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4262" cy="59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50" name="Text Box 26"/>
          <p:cNvSpPr txBox="1">
            <a:spLocks noChangeArrowheads="1"/>
          </p:cNvSpPr>
          <p:nvPr userDrawn="1"/>
        </p:nvSpPr>
        <p:spPr bwMode="auto">
          <a:xfrm>
            <a:off x="6272267" y="11286633"/>
            <a:ext cx="1490663" cy="6270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696913">
              <a:spcBef>
                <a:spcPct val="50000"/>
              </a:spcBef>
            </a:pPr>
            <a:r>
              <a:rPr lang="ja-JP" altLang="en-US" sz="800">
                <a:latin typeface="ＭＳ Ｐゴシック" pitchFamily="50" charset="-128"/>
              </a:rPr>
              <a:t>このドキュメントのサイズは</a:t>
            </a:r>
          </a:p>
          <a:p>
            <a:pPr defTabSz="696913">
              <a:spcBef>
                <a:spcPct val="50000"/>
              </a:spcBef>
            </a:pP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幅</a:t>
            </a:r>
            <a:r>
              <a:rPr lang="en-US" altLang="ja-JP" sz="1000" b="1">
                <a:solidFill>
                  <a:srgbClr val="FF0000"/>
                </a:solidFill>
                <a:latin typeface="ＭＳ Ｐゴシック" pitchFamily="50" charset="-128"/>
              </a:rPr>
              <a:t>262</a:t>
            </a: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ｍｍ</a:t>
            </a:r>
            <a:r>
              <a:rPr lang="en-US" altLang="ja-JP" sz="1000" b="1">
                <a:solidFill>
                  <a:srgbClr val="FF0000"/>
                </a:solidFill>
                <a:latin typeface="ＭＳ Ｐゴシック" pitchFamily="50" charset="-128"/>
              </a:rPr>
              <a:t>×</a:t>
            </a: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高</a:t>
            </a:r>
            <a:r>
              <a:rPr lang="en-US" altLang="ja-JP" sz="1000" b="1">
                <a:solidFill>
                  <a:srgbClr val="FF0000"/>
                </a:solidFill>
                <a:latin typeface="ＭＳ Ｐゴシック" pitchFamily="50" charset="-128"/>
              </a:rPr>
              <a:t>337</a:t>
            </a: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ｍｍ</a:t>
            </a:r>
          </a:p>
          <a:p>
            <a:pPr defTabSz="696913">
              <a:spcBef>
                <a:spcPct val="50000"/>
              </a:spcBef>
            </a:pPr>
            <a:r>
              <a:rPr lang="ja-JP" altLang="en-US" sz="800">
                <a:latin typeface="ＭＳ Ｐゴシック" pitchFamily="50" charset="-128"/>
              </a:rPr>
              <a:t>になります。</a:t>
            </a:r>
          </a:p>
        </p:txBody>
      </p:sp>
      <p:sp>
        <p:nvSpPr>
          <p:cNvPr id="20" name="テキスト ボックス 19"/>
          <p:cNvSpPr txBox="1"/>
          <p:nvPr userDrawn="1"/>
        </p:nvSpPr>
        <p:spPr>
          <a:xfrm>
            <a:off x="2606040" y="80802"/>
            <a:ext cx="434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B5</a:t>
            </a:r>
            <a:r>
              <a:rPr kumimoji="1" lang="ja-JP" altLang="ja-JP" sz="24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＿縦</a:t>
            </a:r>
            <a:r>
              <a:rPr kumimoji="1" lang="ja-JP" altLang="ja-JP" sz="24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＿</a:t>
            </a:r>
            <a:r>
              <a:rPr kumimoji="1" lang="ja-JP" altLang="en-US" sz="24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裏</a:t>
            </a:r>
            <a:r>
              <a:rPr kumimoji="1" lang="ja-JP" altLang="ja-JP" sz="24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面</a:t>
            </a:r>
            <a:r>
              <a:rPr kumimoji="1" lang="ja-JP" altLang="ja-JP" sz="24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（</a:t>
            </a:r>
            <a:r>
              <a:rPr kumimoji="1" lang="en-US" altLang="ja-JP" sz="24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182</a:t>
            </a:r>
            <a:r>
              <a:rPr kumimoji="1" lang="ja-JP" altLang="ja-JP" sz="24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×</a:t>
            </a:r>
            <a:r>
              <a:rPr kumimoji="1" lang="en-US" altLang="ja-JP" sz="24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257</a:t>
            </a:r>
            <a:r>
              <a:rPr kumimoji="1" lang="ja-JP" altLang="ja-JP" sz="24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ｍｍ</a:t>
            </a:r>
            <a:r>
              <a:rPr kumimoji="1" lang="en-US" altLang="ja-JP" sz="24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)</a:t>
            </a:r>
            <a:endParaRPr kumimoji="1" lang="ja-JP" altLang="ja-JP" sz="2400" kern="1200" dirty="0" smtClean="0">
              <a:solidFill>
                <a:schemeClr val="tx1"/>
              </a:solidFill>
              <a:latin typeface="HGPｺﾞｼｯｸE" pitchFamily="50" charset="-128"/>
              <a:ea typeface="HGPｺﾞｼｯｸE" pitchFamily="50" charset="-128"/>
              <a:cs typeface="+mn-cs"/>
            </a:endParaRPr>
          </a:p>
        </p:txBody>
      </p:sp>
      <p:pic>
        <p:nvPicPr>
          <p:cNvPr id="21" name="図 20" descr="C:\Users\moto\Desktop\Word テンプレート\tonbo2.wmf"/>
          <p:cNvPicPr/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1050" y="523135"/>
            <a:ext cx="4704715" cy="156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図 21"/>
          <p:cNvPicPr/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53844" y="861806"/>
            <a:ext cx="304800" cy="437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図 22"/>
          <p:cNvPicPr/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79725" y="10844525"/>
            <a:ext cx="304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 Box 27"/>
          <p:cNvSpPr txBox="1">
            <a:spLocks noChangeArrowheads="1"/>
          </p:cNvSpPr>
          <p:nvPr userDrawn="1"/>
        </p:nvSpPr>
        <p:spPr bwMode="auto">
          <a:xfrm>
            <a:off x="958318" y="11069160"/>
            <a:ext cx="3711575" cy="1038225"/>
          </a:xfrm>
          <a:prstGeom prst="rect">
            <a:avLst/>
          </a:prstGeom>
          <a:solidFill>
            <a:srgbClr val="FDE9D9"/>
          </a:solidFill>
          <a:ln w="1270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7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7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7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オーロラ印刷テンプレート使用時のご注意　　</a:t>
            </a:r>
            <a:r>
              <a:rPr kumimoji="1" lang="en-US" altLang="ja-JP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【</a:t>
            </a:r>
            <a:r>
              <a:rPr kumimoji="1" lang="ja-JP" altLang="en-US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必ずお読みください</a:t>
            </a:r>
            <a:r>
              <a:rPr kumimoji="1" lang="en-US" altLang="ja-JP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】</a:t>
            </a:r>
            <a:endParaRPr kumimoji="1" lang="en-US" altLang="ja-JP" sz="7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50" charset="-128"/>
              </a:rPr>
              <a:t>①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用紙サイズの変更、トンボの移動、変形などは絶対に行わない様お願いします。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②白フチ無しの印刷をご希望の場合は、「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塗りたしの端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」まで色や写真をのばして下さい。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③透過性、半透明、パターンなどの表現効果は変換が正常に出来ない場合があります。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④データ入稿される時は、必ず「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形式で保存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」した入稿データにして下さい。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⑤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形式保存する前には必ず添付の「</a:t>
            </a:r>
            <a:r>
              <a:rPr kumimoji="1" lang="en-US" altLang="ja-JP" sz="7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Powerpoint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-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入稿データについて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.</a:t>
            </a:r>
            <a:r>
              <a:rPr kumimoji="1" lang="en-US" altLang="ja-JP" sz="7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」を参照して下さい。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⑥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の書き出し方法は下記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URL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の弊社ホームページをご覧下さい。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https://www.aurora-print.com/ofide-ta.html</a:t>
            </a:r>
            <a:endParaRPr kumimoji="1" lang="en-US" altLang="ja-JP" sz="7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⑦PDF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作成後には、必ずこのドキュメントと同じサイズ（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262</a:t>
            </a:r>
            <a:r>
              <a:rPr kumimoji="1" lang="ja-JP" altLang="en-US" sz="7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ｘ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337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）かご確認お願いします。</a:t>
            </a:r>
          </a:p>
          <a:p>
            <a:pPr marL="0" marR="0" lvl="0" indent="0" algn="just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lvl="0" indent="0" algn="just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2319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2319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2319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2319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231900" rtl="0" eaLnBrk="0" fontAlgn="base" hangingPunct="0">
        <a:spcBef>
          <a:spcPct val="20000"/>
        </a:spcBef>
        <a:spcAft>
          <a:spcPct val="0"/>
        </a:spcAft>
        <a:defRPr kumimoji="1" sz="4300">
          <a:solidFill>
            <a:schemeClr val="tx1"/>
          </a:solidFill>
          <a:latin typeface="+mn-lt"/>
          <a:ea typeface="+mn-ea"/>
          <a:cs typeface="+mn-cs"/>
        </a:defRPr>
      </a:lvl1pPr>
      <a:lvl2pPr marL="1000125" indent="-384175" algn="l" defTabSz="1231900" rtl="0" eaLnBrk="0" fontAlgn="base" hangingPunct="0">
        <a:spcBef>
          <a:spcPct val="20000"/>
        </a:spcBef>
        <a:spcAft>
          <a:spcPct val="0"/>
        </a:spcAft>
        <a:buChar char="–"/>
        <a:defRPr kumimoji="1" sz="3800">
          <a:solidFill>
            <a:schemeClr val="tx1"/>
          </a:solidFill>
          <a:latin typeface="+mn-lt"/>
          <a:ea typeface="+mn-ea"/>
        </a:defRPr>
      </a:lvl2pPr>
      <a:lvl3pPr marL="1539875" indent="-307975" algn="l" defTabSz="1231900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</a:defRPr>
      </a:lvl3pPr>
      <a:lvl4pPr marL="2157413" indent="-307975" algn="l" defTabSz="1231900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4pPr>
      <a:lvl5pPr marL="2773363" indent="-307975" algn="l" defTabSz="1231900" rtl="0" eaLnBrk="0" fontAlgn="base" hangingPunct="0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5pPr>
      <a:lvl6pPr marL="3230563" indent="-307975" algn="l" defTabSz="123190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6pPr>
      <a:lvl7pPr marL="3687763" indent="-307975" algn="l" defTabSz="123190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7pPr>
      <a:lvl8pPr marL="4144963" indent="-307975" algn="l" defTabSz="123190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8pPr>
      <a:lvl9pPr marL="4602163" indent="-307975" algn="l" defTabSz="123190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319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319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orora</dc:creator>
  <cp:lastModifiedBy>moto</cp:lastModifiedBy>
  <cp:revision>24</cp:revision>
  <dcterms:created xsi:type="dcterms:W3CDTF">2008-06-03T11:31:49Z</dcterms:created>
  <dcterms:modified xsi:type="dcterms:W3CDTF">2020-07-17T06:04:18Z</dcterms:modified>
</cp:coreProperties>
</file>